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notesMasterIdLst>
    <p:notesMasterId r:id="rId3"/>
  </p:notesMasterIdLst>
  <p:handoutMasterIdLst>
    <p:handoutMasterId r:id="rId4"/>
  </p:handoutMasterIdLst>
  <p:sldIdLst>
    <p:sldId id="26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F5AB1C69-6EDB-4FF4-983F-18BD219EF32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5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A45BA1-980A-4507-BE5A-5C1E7C2FFD8F}" type="datetimeFigureOut">
              <a:rPr lang="en-US"/>
              <a:t>5/1/2017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E03411-58E2-43FD-AE1D-AD77DFF8CB20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81910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A3416D-7FED-43BC-AA7C-D92DBA01ED64}" type="datetimeFigureOut">
              <a:rPr lang="en-US"/>
              <a:t>5/1/2017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DC57A8-AE18-4654-B6AF-04B3577165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81397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5/1/2017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956628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349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599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5212" y="304799"/>
            <a:ext cx="10058402" cy="1216152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1052422" y="1733550"/>
            <a:ext cx="4360503" cy="30500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0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3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4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5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6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7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8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9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0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1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36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7"/>
          </p:nvPr>
        </p:nvSpPr>
        <p:spPr>
          <a:xfrm>
            <a:off x="1265028" y="1900210"/>
            <a:ext cx="3935536" cy="2571736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39" name="Text Placeholder 3"/>
          <p:cNvSpPr>
            <a:spLocks noGrp="1"/>
          </p:cNvSpPr>
          <p:nvPr>
            <p:ph type="body" sz="half" idx="2"/>
          </p:nvPr>
        </p:nvSpPr>
        <p:spPr>
          <a:xfrm>
            <a:off x="1052423" y="4935990"/>
            <a:ext cx="4368980" cy="100761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6763111" y="1733550"/>
            <a:ext cx="4360503" cy="30500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2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37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8"/>
          </p:nvPr>
        </p:nvSpPr>
        <p:spPr>
          <a:xfrm>
            <a:off x="6975717" y="1900210"/>
            <a:ext cx="3935536" cy="2571736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40" name="Text Placeholder 3"/>
          <p:cNvSpPr>
            <a:spLocks noGrp="1"/>
          </p:cNvSpPr>
          <p:nvPr>
            <p:ph type="body" sz="half" idx="19"/>
          </p:nvPr>
        </p:nvSpPr>
        <p:spPr>
          <a:xfrm>
            <a:off x="6742908" y="4935990"/>
            <a:ext cx="4368980" cy="100761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5/1/2017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6827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52" name="Group 51"/>
          <p:cNvGrpSpPr>
            <a:grpSpLocks noChangeAspect="1"/>
          </p:cNvGrpSpPr>
          <p:nvPr/>
        </p:nvGrpSpPr>
        <p:grpSpPr>
          <a:xfrm rot="5400000">
            <a:off x="1045139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5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79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19"/>
          </p:nvPr>
        </p:nvSpPr>
        <p:spPr>
          <a:xfrm>
            <a:off x="1249168" y="1824285"/>
            <a:ext cx="2715289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81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5212" y="4947405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grpSp>
        <p:nvGrpSpPr>
          <p:cNvPr id="84" name="Group 83"/>
          <p:cNvGrpSpPr>
            <a:grpSpLocks noChangeAspect="1"/>
          </p:cNvGrpSpPr>
          <p:nvPr userDrawn="1"/>
        </p:nvGrpSpPr>
        <p:grpSpPr>
          <a:xfrm rot="5400000">
            <a:off x="4517135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6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7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8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9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0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1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2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3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4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5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6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78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18"/>
          </p:nvPr>
        </p:nvSpPr>
        <p:spPr>
          <a:xfrm>
            <a:off x="4720924" y="1824285"/>
            <a:ext cx="2715768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82" name="Text Placeholder 3"/>
          <p:cNvSpPr>
            <a:spLocks noGrp="1"/>
          </p:cNvSpPr>
          <p:nvPr>
            <p:ph type="body" sz="half" idx="21"/>
          </p:nvPr>
        </p:nvSpPr>
        <p:spPr>
          <a:xfrm>
            <a:off x="4707208" y="4947405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grpSp>
        <p:nvGrpSpPr>
          <p:cNvPr id="97" name="Group 96"/>
          <p:cNvGrpSpPr>
            <a:grpSpLocks noChangeAspect="1"/>
          </p:cNvGrpSpPr>
          <p:nvPr userDrawn="1"/>
        </p:nvGrpSpPr>
        <p:grpSpPr>
          <a:xfrm rot="5400000">
            <a:off x="8019009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8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9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0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1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2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3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4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5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6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7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8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9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80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20"/>
          </p:nvPr>
        </p:nvSpPr>
        <p:spPr>
          <a:xfrm>
            <a:off x="8222798" y="1824285"/>
            <a:ext cx="2715768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83" name="Text Placeholder 3"/>
          <p:cNvSpPr>
            <a:spLocks noGrp="1"/>
          </p:cNvSpPr>
          <p:nvPr>
            <p:ph type="body" sz="half" idx="22"/>
          </p:nvPr>
        </p:nvSpPr>
        <p:spPr>
          <a:xfrm>
            <a:off x="8209082" y="4947405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5/1/2017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8193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66214" y="421594"/>
            <a:ext cx="2286000" cy="1885508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84" name="Group 83"/>
          <p:cNvGrpSpPr>
            <a:grpSpLocks noChangeAspect="1"/>
          </p:cNvGrpSpPr>
          <p:nvPr/>
        </p:nvGrpSpPr>
        <p:grpSpPr>
          <a:xfrm rot="16200000" flipV="1">
            <a:off x="274315" y="1102304"/>
            <a:ext cx="5053664" cy="4411852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6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7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8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9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0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1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2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3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4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5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6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97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17"/>
          </p:nvPr>
        </p:nvSpPr>
        <p:spPr>
          <a:xfrm>
            <a:off x="840795" y="1020193"/>
            <a:ext cx="3886200" cy="45720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grpSp>
        <p:nvGrpSpPr>
          <p:cNvPr id="98" name="Group 97"/>
          <p:cNvGrpSpPr/>
          <p:nvPr/>
        </p:nvGrpSpPr>
        <p:grpSpPr>
          <a:xfrm>
            <a:off x="5322489" y="319177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9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0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1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2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3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4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5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6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7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8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9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0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111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8"/>
          </p:nvPr>
        </p:nvSpPr>
        <p:spPr>
          <a:xfrm>
            <a:off x="5546780" y="529603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grpSp>
        <p:nvGrpSpPr>
          <p:cNvPr id="112" name="Group 111"/>
          <p:cNvGrpSpPr/>
          <p:nvPr/>
        </p:nvGrpSpPr>
        <p:grpSpPr>
          <a:xfrm>
            <a:off x="5322489" y="3245640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1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125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9"/>
          </p:nvPr>
        </p:nvSpPr>
        <p:spPr>
          <a:xfrm>
            <a:off x="5546780" y="3456066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126" name="Text Placeholder 3"/>
          <p:cNvSpPr>
            <a:spLocks noGrp="1"/>
          </p:cNvSpPr>
          <p:nvPr>
            <p:ph type="body" sz="half" idx="21"/>
          </p:nvPr>
        </p:nvSpPr>
        <p:spPr>
          <a:xfrm>
            <a:off x="9066214" y="2484992"/>
            <a:ext cx="2286000" cy="3248729"/>
          </a:xfrm>
        </p:spPr>
        <p:txBody>
          <a:bodyPr anchor="t" anchorCtr="0"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5/1/2017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87425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1344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5/1/2017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64783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9175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7897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543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058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293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4CF99945-0A15-4715-AB6C-F5E56CF20F70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90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4CF99945-0A15-4715-AB6C-F5E56CF20F70}" type="datetimeFigureOut">
              <a:rPr lang="en-US" smtClean="0"/>
              <a:pPr/>
              <a:t>5/1/2017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022B156B-59AE-415F-B24B-8756D48BB9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4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60" r:id="rId12"/>
    <p:sldLayoutId id="2147483661" r:id="rId13"/>
    <p:sldLayoutId id="2147483662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99228" y="129401"/>
            <a:ext cx="11928764" cy="1938992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6000" dirty="0" smtClean="0">
                <a:solidFill>
                  <a:schemeClr val="bg1"/>
                </a:solidFill>
              </a:rPr>
              <a:t>Qu’est-ce que tu </a:t>
            </a:r>
            <a:r>
              <a:rPr lang="fr-FR" sz="6000" dirty="0" smtClean="0">
                <a:solidFill>
                  <a:srgbClr val="FF0000"/>
                </a:solidFill>
              </a:rPr>
              <a:t>vas faire</a:t>
            </a:r>
            <a:r>
              <a:rPr lang="fr-FR" sz="6000" dirty="0" smtClean="0">
                <a:solidFill>
                  <a:schemeClr val="bg1"/>
                </a:solidFill>
              </a:rPr>
              <a:t> ce week-end?  Ça </a:t>
            </a:r>
            <a:r>
              <a:rPr lang="fr-FR" sz="6000" dirty="0" smtClean="0">
                <a:solidFill>
                  <a:srgbClr val="FF0000"/>
                </a:solidFill>
              </a:rPr>
              <a:t>va</a:t>
            </a:r>
            <a:r>
              <a:rPr lang="fr-FR" sz="6000" dirty="0" smtClean="0">
                <a:solidFill>
                  <a:schemeClr val="bg1"/>
                </a:solidFill>
              </a:rPr>
              <a:t> être amusant?</a:t>
            </a:r>
            <a:endParaRPr lang="fr-FR" sz="3600" dirty="0" smtClean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9228" y="2162292"/>
            <a:ext cx="11928764" cy="4616648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5400" dirty="0" smtClean="0">
                <a:solidFill>
                  <a:schemeClr val="bg1"/>
                </a:solidFill>
              </a:rPr>
              <a:t>Je vais… (</a:t>
            </a:r>
            <a:r>
              <a:rPr lang="fr-FR" sz="5400" dirty="0" err="1" smtClean="0">
                <a:solidFill>
                  <a:schemeClr val="bg1"/>
                </a:solidFill>
              </a:rPr>
              <a:t>I’m</a:t>
            </a:r>
            <a:r>
              <a:rPr lang="fr-FR" sz="5400" dirty="0" smtClean="0">
                <a:solidFill>
                  <a:schemeClr val="bg1"/>
                </a:solidFill>
              </a:rPr>
              <a:t> </a:t>
            </a:r>
            <a:r>
              <a:rPr lang="fr-FR" sz="5400" dirty="0" err="1" smtClean="0">
                <a:solidFill>
                  <a:schemeClr val="bg1"/>
                </a:solidFill>
              </a:rPr>
              <a:t>going</a:t>
            </a:r>
            <a:r>
              <a:rPr lang="fr-FR" sz="5400" dirty="0" smtClean="0">
                <a:solidFill>
                  <a:schemeClr val="bg1"/>
                </a:solidFill>
              </a:rPr>
              <a:t>)</a:t>
            </a:r>
          </a:p>
          <a:p>
            <a:r>
              <a:rPr lang="fr-FR" sz="4000" dirty="0" smtClean="0">
                <a:solidFill>
                  <a:schemeClr val="bg1"/>
                </a:solidFill>
              </a:rPr>
              <a:t>Voir – to </a:t>
            </a:r>
            <a:r>
              <a:rPr lang="fr-FR" sz="4000" dirty="0" err="1" smtClean="0">
                <a:solidFill>
                  <a:schemeClr val="bg1"/>
                </a:solidFill>
              </a:rPr>
              <a:t>see</a:t>
            </a:r>
            <a:r>
              <a:rPr lang="fr-FR" sz="4000" dirty="0" smtClean="0">
                <a:solidFill>
                  <a:schemeClr val="bg1"/>
                </a:solidFill>
              </a:rPr>
              <a:t>					Aller – to go</a:t>
            </a:r>
          </a:p>
          <a:p>
            <a:r>
              <a:rPr lang="fr-FR" sz="4000" dirty="0" smtClean="0">
                <a:solidFill>
                  <a:schemeClr val="bg1"/>
                </a:solidFill>
              </a:rPr>
              <a:t>Travailler – to </a:t>
            </a:r>
            <a:r>
              <a:rPr lang="fr-FR" sz="4000" dirty="0" err="1" smtClean="0">
                <a:solidFill>
                  <a:schemeClr val="bg1"/>
                </a:solidFill>
              </a:rPr>
              <a:t>work</a:t>
            </a:r>
            <a:endParaRPr lang="fr-FR" sz="4000" dirty="0" smtClean="0">
              <a:solidFill>
                <a:schemeClr val="bg1"/>
              </a:solidFill>
            </a:endParaRPr>
          </a:p>
          <a:p>
            <a:r>
              <a:rPr lang="fr-FR" sz="4000" dirty="0" smtClean="0">
                <a:solidFill>
                  <a:schemeClr val="bg1"/>
                </a:solidFill>
              </a:rPr>
              <a:t>Jouer – to </a:t>
            </a:r>
            <a:r>
              <a:rPr lang="fr-FR" sz="4000" dirty="0" err="1" smtClean="0">
                <a:solidFill>
                  <a:schemeClr val="bg1"/>
                </a:solidFill>
              </a:rPr>
              <a:t>play</a:t>
            </a:r>
            <a:endParaRPr lang="fr-FR" sz="4000" dirty="0" smtClean="0">
              <a:solidFill>
                <a:schemeClr val="bg1"/>
              </a:solidFill>
            </a:endParaRPr>
          </a:p>
          <a:p>
            <a:r>
              <a:rPr lang="fr-FR" sz="4000" dirty="0" smtClean="0">
                <a:solidFill>
                  <a:schemeClr val="bg1"/>
                </a:solidFill>
              </a:rPr>
              <a:t>Faire… (du sport / du jogging / du shopping / du surf / </a:t>
            </a:r>
          </a:p>
          <a:p>
            <a:r>
              <a:rPr lang="fr-FR" sz="4000" dirty="0">
                <a:solidFill>
                  <a:schemeClr val="bg1"/>
                </a:solidFill>
              </a:rPr>
              <a:t> </a:t>
            </a:r>
            <a:r>
              <a:rPr lang="fr-FR" sz="4000" dirty="0" smtClean="0">
                <a:solidFill>
                  <a:schemeClr val="bg1"/>
                </a:solidFill>
              </a:rPr>
              <a:t>               du vélo /  un promenade)</a:t>
            </a:r>
          </a:p>
          <a:p>
            <a:r>
              <a:rPr lang="fr-FR" sz="4000" dirty="0" smtClean="0">
                <a:solidFill>
                  <a:schemeClr val="bg1"/>
                </a:solidFill>
              </a:rPr>
              <a:t>Ça va être…amusant/stressan</a:t>
            </a:r>
            <a:r>
              <a:rPr lang="fr-FR" sz="4000" dirty="0" smtClean="0">
                <a:solidFill>
                  <a:schemeClr val="bg1"/>
                </a:solidFill>
              </a:rPr>
              <a:t>t/ennuyeux</a:t>
            </a:r>
            <a:endParaRPr lang="fr-FR" sz="40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159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ppt/theme/theme2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TM10001115[[fn=Parcel]]</Template>
  <TotalTime>7141</TotalTime>
  <Words>24</Words>
  <Application>Microsoft Office PowerPoint</Application>
  <PresentationFormat>Widescreen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Gill Sans MT</vt:lpstr>
      <vt:lpstr>Segoe Print</vt:lpstr>
      <vt:lpstr>Parcel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 Complétez le papier et donnez-le-moi.</dc:title>
  <dc:creator>Danielle Berndt</dc:creator>
  <cp:lastModifiedBy>Danielle Berndt</cp:lastModifiedBy>
  <cp:revision>19</cp:revision>
  <dcterms:created xsi:type="dcterms:W3CDTF">2017-04-24T13:39:00Z</dcterms:created>
  <dcterms:modified xsi:type="dcterms:W3CDTF">2017-05-04T11:10:21Z</dcterms:modified>
</cp:coreProperties>
</file>